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343" r:id="rId5"/>
    <p:sldId id="338" r:id="rId6"/>
    <p:sldId id="342" r:id="rId7"/>
    <p:sldId id="345" r:id="rId8"/>
    <p:sldId id="344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88"/>
  </p:normalViewPr>
  <p:slideViewPr>
    <p:cSldViewPr snapToGrid="0" snapToObjects="1" showGuides="1">
      <p:cViewPr>
        <p:scale>
          <a:sx n="100" d="100"/>
          <a:sy n="100" d="100"/>
        </p:scale>
        <p:origin x="368" y="192"/>
      </p:cViewPr>
      <p:guideLst>
        <p:guide orient="horz" pos="41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3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 24575,'0'-9'0,"0"0"0,2 6 0,-2-1 0,4 4 0,-3-4 0,3 1 0,-2 1 0,1-2 0,1 3 0,-4-3 0,4 4 0,-9 4 0,3-1 0,-6 6 0,3-5 0,3 1 0,-2-1 0,1-2 0,1 2 0,-2-3 0,1 1 0,-1 0 0,-1-2 0,1 4 0,-1-1 0,1 1 0,-1-1 0,3 1 0,-2-4 0,3 4 0,-3-4 0,4 4 0,-4-3 0,3 3 0,-3-4 0,2 4 0,-3-3 0,3-1 0,0-3 0,2-1 0,2-1 0,-2 1 0,4 1 0,-3-1 0,3 2 0,-4-3 0,4 3 0,-3-2 0,3 1 0,-4-1 0,4-1 0,-3 1 0,3 1 0,-4-1 0,2 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5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 0 24575,'-15'15'0,"4"-1"0,7-14 0,2 8 0,-7 0 0,4-1 0,-3 1 0,3-4 0,-1 1 0,-1 4 0,0-4 0,-2 1 0,4 0 0,-3-1 0,3 4 0,-4-4 0,2 3 0,0-5 0,-1 7 0,3-7 0,-2 6 0,-1-5 0,2 0 0,-4 3 0,5-2 0,-1 3 0,-1-1 0,2 0 0,-1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8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0 222 24575,'4'-3'0,"0"1"0,-2-1 0,2 1 0,-1 1 0,-1-2 0,1 2 0,-3-2 0,3 3 0,-1-3 0,1 3 0,-1-3 0,1 2 0,-3-2 0,3 3 0,-3-3 0,3 3 0,-1-2 0,0 1 0,1 0 0,-2-1 0,3 0 0,-1 0 0,-1-1 0,1 3 0,-1-3 0,-1 1 0,2 0 0,-1 0 0,0 1 0,1 1 0,-1-2 0,-1 1 0,2 0 0,-1 0 0,1 1 0,-1-2 0,1 2 0,-1-1 0,0-1 0,1 2 0,-1-2 0,1 2 0,0-1 0,0 0 0,1-2 0,-1 3 0,0-1 0,-1-1 0,1 2 0,-1-2 0,1 2 0,0-1 0,0-1 0,1 0 0,-2-1 0,0 3 0,0-2 0,0 1 0,1 1 0,-1-3 0,1 1 0,0 0 0,-1-1 0,1 3 0,-1-3 0,1 1 0,-1-1 0,1 1 0,-3-1 0,3 2 0,-3-2 0,3 3 0,-2-3 0,0 1 0,1 0 0,-2 0 0,1 0 0,1 0 0,-2-1 0,3 3 0,-2-3 0,1 2 0,-1-2 0,2 3 0,-3-5 0,3 5 0,-1-5 0,0 3 0,1 0 0,-3-1 0,3 3 0,-3-3 0,3 3 0,-3-3 0,3 1 0,-2-1 0,2 1 0,-3-1 0,3 2 0,-3-2 0,3 3 0,-2-3 0,1 3 0,-1-3 0,2 1 0,-2-1 0,3-1 0,-2 1 0,0 1 0,0-1 0,2 1 0,-1 1 0,-1-2 0,1 2 0,-2 0 0,3-1 0,-3 1 0,2-1 0,-1 0 0,0 1 0,1 0 0,-1 0 0,0-1 0,0 2 0,0-1 0,2 1 0,-1 0 0,-1-2 0,0 2 0,0-2 0,0 4 0,-3 0 0,-2-1 0,0 2 0,0-2 0,1 0 0,1 1 0,-2-2 0,1 3 0,-2-3 0,3 3 0,-2-3 0,1 2 0,0-1 0,-1 0 0,1 0 0,0 1 0,-1-2 0,2 3 0,-3-3 0,1 3 0,0-1 0,-1 0 0,3 1 0,-2-3 0,2 3 0,-2-3 0,3 3 0,-3-2 0,1 2 0,-1-3 0,1 3 0,-1-3 0,3 3 0,-3-1 0,1 0 0,0 1 0,-1-2 0,3 3 0,-3-3 0,1 2 0,0-1 0,-1 0 0,3 1 0,-3-3 0,3 3 0,-3-2 0,2 1 0,-2 0 0,1 0 0,1 1 0,-1-1 0,1 0 0,0 1 0,-2-2 0,3 3 0,-3-3 0,3 2 0,-3-2 0,2 2 0,-2-2 0,3 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6F3F-3430-E049-9D62-111950309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4153-BAE6-7D4D-B9A2-7A9A85783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E5D8-E67E-214C-86F8-40B8A4DC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C497-DF87-1540-9C4D-B7C232BA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9680-BACE-4E43-8EAB-138D1782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58C-FD66-264C-8AB2-288E6914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E9093-F3B9-4B43-847A-4C0610721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23DC-EBCF-A140-8E27-1346ECCE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B1A1-E60F-FB43-850A-D2EF38B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C9A9-67D1-954A-A6CD-EDC25439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A5893-43D7-8842-96FB-BF84A25B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9B492-7B3E-734D-8A6D-1AD81E26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4B49-4022-9140-BB0B-F155D09D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89B2-5225-4D48-BB0A-764AD04E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ECBE-525F-064E-BBC3-6208DE1D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70BB-A340-804D-873F-B018600F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6752-865F-BC40-A949-87770F39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4248-7481-AE41-82B8-B2CFC2B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D4CF-A0E5-9F4D-B624-D3BD11BE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7D9F-9F70-BD46-AC09-E852B073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CA1A-E5AC-1946-8400-53354AA7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3C04-80D8-734D-9BD4-EE44C443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3DAE-977A-EA41-BB4D-6056E408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11CC-9565-B74F-B805-379E051C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0250-1E40-5C43-BBC0-7ACDAB7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DF49-9B17-014A-A3AE-8062CE3F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5A48-DADC-2C41-9EBB-8F0CCCCD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9D13-5479-4745-806A-42B42F5B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3D57-F681-AD4F-BCB0-24094D80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C9CB5-7C77-BD48-93FA-8C2B0037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E3A3-EA22-E44C-894C-56141183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617C-E44D-D640-9896-628FB7A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774B-A0F9-6245-B710-E87F02A6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8A59F-461D-634C-867F-92FFA4E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8931-8190-0C44-B401-8407FB323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CA92D-ADE1-3F4D-9B68-AD7335865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76DB9-9DB1-5B4B-A758-241A2432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1ED48-A045-3248-BFDC-44637AED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CBB4A-45EE-9B40-B74B-1835C956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B94-93E9-7143-A48B-1EF4353A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D2504-37B7-1D4E-B929-98B8540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7677D-2AFE-EE46-B59A-F0D1721C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81C5-B0FA-9049-AC2D-7432188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0459E-C27F-0546-89B3-4BB88BA5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DAD5D-8714-AD44-AAF4-F7C4DB22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D6C7-AB8E-1F4D-9E6D-9324241E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72B0-695B-414A-9CA3-E2C7C11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39A8-BEBB-7044-A7E9-71C87A17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3F130-6E33-BF4A-B5B5-EA09CA6F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50B8A-B9D4-B747-A6DA-F6451E93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1E7A9-F64C-EC48-9E65-1549401D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0C22-5AAF-DD49-8F6C-427A7F01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664F-D6B5-434D-9D23-A3476F3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DE8DB-C4E7-6E4C-B2B8-26A5B4E01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4CE0-1C47-3D44-9412-E734E639C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F3DF-A15D-4A4C-A8C5-1F8DD7CE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3AC7A-E7C8-E148-A53E-617D6D5E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D28BD-6C69-EE4B-8ED1-96CF7EEA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8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29D51-E732-2640-8583-81C1088C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51E6-8C04-954B-A933-B046256A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64C30-2F1A-0B4F-8A4E-15D66000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D9D4-0124-3843-9C67-EC7DB78664A3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0E0F-BA3E-AD45-AECC-F4B582F0B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51E3-9E0A-2141-A6E4-CA4B1C4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236.png"/><Relationship Id="rId12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38.png"/><Relationship Id="rId5" Type="http://schemas.openxmlformats.org/officeDocument/2006/relationships/image" Target="../media/image235.png"/><Relationship Id="rId10" Type="http://schemas.openxmlformats.org/officeDocument/2006/relationships/customXml" Target="../ink/ink4.xml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jp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24053C91-F92F-FC45-930B-12BD2439A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6" t="1621" r="1786" b="741"/>
          <a:stretch/>
        </p:blipFill>
        <p:spPr>
          <a:xfrm>
            <a:off x="5952984" y="2855084"/>
            <a:ext cx="6187665" cy="3736216"/>
          </a:xfrm>
          <a:prstGeom prst="rect">
            <a:avLst/>
          </a:prstGeom>
        </p:spPr>
      </p:pic>
      <p:sp>
        <p:nvSpPr>
          <p:cNvPr id="39" name="Round Single Corner Rectangle 38">
            <a:extLst>
              <a:ext uri="{FF2B5EF4-FFF2-40B4-BE49-F238E27FC236}">
                <a16:creationId xmlns:a16="http://schemas.microsoft.com/office/drawing/2014/main" id="{617679F6-BB8C-C545-BD10-BC483D7A2548}"/>
              </a:ext>
            </a:extLst>
          </p:cNvPr>
          <p:cNvSpPr/>
          <p:nvPr/>
        </p:nvSpPr>
        <p:spPr>
          <a:xfrm>
            <a:off x="3680933" y="1514290"/>
            <a:ext cx="1255921" cy="37872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C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BFC83-B69B-404D-B76A-D5EA02EDDD19}"/>
              </a:ext>
            </a:extLst>
          </p:cNvPr>
          <p:cNvSpPr txBox="1"/>
          <p:nvPr/>
        </p:nvSpPr>
        <p:spPr>
          <a:xfrm rot="16803725">
            <a:off x="-382893" y="1242312"/>
            <a:ext cx="1372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fertilization</a:t>
            </a:r>
            <a:endParaRPr lang="en-US" sz="1600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DF1932D-E192-B74F-B2D1-F77DAF568226}"/>
              </a:ext>
            </a:extLst>
          </p:cNvPr>
          <p:cNvSpPr/>
          <p:nvPr/>
        </p:nvSpPr>
        <p:spPr>
          <a:xfrm rot="16541006">
            <a:off x="2537103" y="1635696"/>
            <a:ext cx="306595" cy="3439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64FAB-167B-8341-9F22-8667FCBCCFB1}"/>
              </a:ext>
            </a:extLst>
          </p:cNvPr>
          <p:cNvSpPr txBox="1"/>
          <p:nvPr/>
        </p:nvSpPr>
        <p:spPr>
          <a:xfrm>
            <a:off x="3501029" y="75943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A61E9E-E33C-A249-93BD-613CC90578EB}"/>
              </a:ext>
            </a:extLst>
          </p:cNvPr>
          <p:cNvCxnSpPr>
            <a:cxnSpLocks/>
          </p:cNvCxnSpPr>
          <p:nvPr/>
        </p:nvCxnSpPr>
        <p:spPr>
          <a:xfrm flipV="1">
            <a:off x="3677842" y="1167403"/>
            <a:ext cx="531429" cy="190015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D6F94-068F-D147-940D-F79782556A54}"/>
              </a:ext>
            </a:extLst>
          </p:cNvPr>
          <p:cNvCxnSpPr>
            <a:cxnSpLocks/>
          </p:cNvCxnSpPr>
          <p:nvPr/>
        </p:nvCxnSpPr>
        <p:spPr>
          <a:xfrm flipV="1">
            <a:off x="4202209" y="1168350"/>
            <a:ext cx="7479792" cy="0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57F10D-2F8B-DD46-882A-32003ACBFA68}"/>
              </a:ext>
            </a:extLst>
          </p:cNvPr>
          <p:cNvCxnSpPr>
            <a:cxnSpLocks/>
          </p:cNvCxnSpPr>
          <p:nvPr/>
        </p:nvCxnSpPr>
        <p:spPr>
          <a:xfrm>
            <a:off x="4199033" y="1011349"/>
            <a:ext cx="748396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648750-5B64-4240-BDCF-9226B7ABCD1B}"/>
              </a:ext>
            </a:extLst>
          </p:cNvPr>
          <p:cNvCxnSpPr>
            <a:cxnSpLocks/>
          </p:cNvCxnSpPr>
          <p:nvPr/>
        </p:nvCxnSpPr>
        <p:spPr>
          <a:xfrm flipV="1">
            <a:off x="3691942" y="1008173"/>
            <a:ext cx="517328" cy="338554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D2C752-48BF-514C-8C10-893B397C2B99}"/>
              </a:ext>
            </a:extLst>
          </p:cNvPr>
          <p:cNvSpPr txBox="1"/>
          <p:nvPr/>
        </p:nvSpPr>
        <p:spPr>
          <a:xfrm>
            <a:off x="11614136" y="809267"/>
            <a:ext cx="7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042F0"/>
                </a:solidFill>
              </a:rPr>
              <a:t>29°C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6B8E7C-634D-2D41-B778-712906E7CC18}"/>
              </a:ext>
            </a:extLst>
          </p:cNvPr>
          <p:cNvSpPr txBox="1"/>
          <p:nvPr/>
        </p:nvSpPr>
        <p:spPr>
          <a:xfrm>
            <a:off x="2950087" y="1854918"/>
            <a:ext cx="121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competent pediveliger larvae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DF3AB-F414-BA40-9FC8-9DFFD790473E}"/>
              </a:ext>
            </a:extLst>
          </p:cNvPr>
          <p:cNvSpPr txBox="1"/>
          <p:nvPr/>
        </p:nvSpPr>
        <p:spPr>
          <a:xfrm>
            <a:off x="4425605" y="1896909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settlement &amp; metamorphosis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93A519-0A0F-C241-A571-0692550D2B6B}"/>
              </a:ext>
            </a:extLst>
          </p:cNvPr>
          <p:cNvSpPr txBox="1"/>
          <p:nvPr/>
        </p:nvSpPr>
        <p:spPr>
          <a:xfrm>
            <a:off x="8459310" y="1894926"/>
            <a:ext cx="21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Post-metamorphosis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5B88C9F3-5D74-714F-A752-C4F7A65D8425}"/>
              </a:ext>
            </a:extLst>
          </p:cNvPr>
          <p:cNvSpPr/>
          <p:nvPr/>
        </p:nvSpPr>
        <p:spPr>
          <a:xfrm rot="10800000">
            <a:off x="4936854" y="1516775"/>
            <a:ext cx="6843636" cy="36933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3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FB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BB02FF-1885-9742-B94A-8D02830C3A96}"/>
              </a:ext>
            </a:extLst>
          </p:cNvPr>
          <p:cNvSpPr txBox="1"/>
          <p:nvPr/>
        </p:nvSpPr>
        <p:spPr>
          <a:xfrm>
            <a:off x="4672551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DE28BE-768F-2F4C-AA4E-7A9F9A309F38}"/>
              </a:ext>
            </a:extLst>
          </p:cNvPr>
          <p:cNvSpPr txBox="1"/>
          <p:nvPr/>
        </p:nvSpPr>
        <p:spPr>
          <a:xfrm>
            <a:off x="5861211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DC5018-1631-A74B-A3F6-2887EBD56869}"/>
              </a:ext>
            </a:extLst>
          </p:cNvPr>
          <p:cNvSpPr txBox="1"/>
          <p:nvPr/>
        </p:nvSpPr>
        <p:spPr>
          <a:xfrm>
            <a:off x="11614136" y="1017150"/>
            <a:ext cx="67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BA2"/>
                </a:solidFill>
              </a:rPr>
              <a:t>23°C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4881B-F9CD-CB43-9AD0-21A4E4684C8A}"/>
              </a:ext>
            </a:extLst>
          </p:cNvPr>
          <p:cNvSpPr txBox="1"/>
          <p:nvPr/>
        </p:nvSpPr>
        <p:spPr>
          <a:xfrm>
            <a:off x="7073686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259A3-9E93-DE4B-8759-1517679A6594}"/>
              </a:ext>
            </a:extLst>
          </p:cNvPr>
          <p:cNvSpPr txBox="1"/>
          <p:nvPr/>
        </p:nvSpPr>
        <p:spPr>
          <a:xfrm>
            <a:off x="8297883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98FD9D-D18B-D240-905D-840EBDFEB421}"/>
              </a:ext>
            </a:extLst>
          </p:cNvPr>
          <p:cNvSpPr txBox="1"/>
          <p:nvPr/>
        </p:nvSpPr>
        <p:spPr>
          <a:xfrm>
            <a:off x="9509029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A84E4-D484-1B48-B758-755441BBA1C5}"/>
              </a:ext>
            </a:extLst>
          </p:cNvPr>
          <p:cNvSpPr txBox="1"/>
          <p:nvPr/>
        </p:nvSpPr>
        <p:spPr>
          <a:xfrm>
            <a:off x="10720175" y="461074"/>
            <a:ext cx="45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52E0FA-D88D-7F4D-8B94-9C5A6DFABED9}"/>
              </a:ext>
            </a:extLst>
          </p:cNvPr>
          <p:cNvCxnSpPr>
            <a:cxnSpLocks/>
          </p:cNvCxnSpPr>
          <p:nvPr/>
        </p:nvCxnSpPr>
        <p:spPr>
          <a:xfrm flipV="1">
            <a:off x="3685562" y="1126734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596E9E-B8A1-544E-B67A-34A0BF5F6F4B}"/>
              </a:ext>
            </a:extLst>
          </p:cNvPr>
          <p:cNvCxnSpPr>
            <a:cxnSpLocks/>
          </p:cNvCxnSpPr>
          <p:nvPr/>
        </p:nvCxnSpPr>
        <p:spPr>
          <a:xfrm flipV="1">
            <a:off x="488190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E52DDF-E856-1C47-94CE-231F9F25FDDC}"/>
              </a:ext>
            </a:extLst>
          </p:cNvPr>
          <p:cNvCxnSpPr>
            <a:cxnSpLocks/>
          </p:cNvCxnSpPr>
          <p:nvPr/>
        </p:nvCxnSpPr>
        <p:spPr>
          <a:xfrm flipV="1">
            <a:off x="607290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0CBEBE-A26B-9243-B914-A70114F473BA}"/>
              </a:ext>
            </a:extLst>
          </p:cNvPr>
          <p:cNvCxnSpPr>
            <a:cxnSpLocks/>
          </p:cNvCxnSpPr>
          <p:nvPr/>
        </p:nvCxnSpPr>
        <p:spPr>
          <a:xfrm flipV="1">
            <a:off x="7276967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49EA96-6334-5441-BF88-9CAA08DB1DE4}"/>
              </a:ext>
            </a:extLst>
          </p:cNvPr>
          <p:cNvCxnSpPr>
            <a:cxnSpLocks/>
          </p:cNvCxnSpPr>
          <p:nvPr/>
        </p:nvCxnSpPr>
        <p:spPr>
          <a:xfrm flipV="1">
            <a:off x="8504973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121C43-CA92-A44B-A1DB-2FBCE27B20C8}"/>
              </a:ext>
            </a:extLst>
          </p:cNvPr>
          <p:cNvCxnSpPr>
            <a:cxnSpLocks/>
          </p:cNvCxnSpPr>
          <p:nvPr/>
        </p:nvCxnSpPr>
        <p:spPr>
          <a:xfrm flipV="1">
            <a:off x="9694936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B0ECF35-4B2C-3C4C-B3D9-FE6B2A8E3391}"/>
              </a:ext>
            </a:extLst>
          </p:cNvPr>
          <p:cNvCxnSpPr>
            <a:cxnSpLocks/>
          </p:cNvCxnSpPr>
          <p:nvPr/>
        </p:nvCxnSpPr>
        <p:spPr>
          <a:xfrm flipV="1">
            <a:off x="10929528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C40EB709-0B9D-724B-B3F3-7DD3478574E3}"/>
              </a:ext>
            </a:extLst>
          </p:cNvPr>
          <p:cNvSpPr/>
          <p:nvPr/>
        </p:nvSpPr>
        <p:spPr>
          <a:xfrm>
            <a:off x="6637852" y="814609"/>
            <a:ext cx="140048" cy="14408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ECF4EB-F4E7-D249-8B66-EDB228C156BE}"/>
              </a:ext>
            </a:extLst>
          </p:cNvPr>
          <p:cNvSpPr txBox="1"/>
          <p:nvPr/>
        </p:nvSpPr>
        <p:spPr>
          <a:xfrm>
            <a:off x="147228" y="99235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CB81BB-0F85-E249-B6B8-73A7F6ABCA2C}"/>
              </a:ext>
            </a:extLst>
          </p:cNvPr>
          <p:cNvSpPr txBox="1"/>
          <p:nvPr/>
        </p:nvSpPr>
        <p:spPr>
          <a:xfrm>
            <a:off x="14722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EA2254-C107-D647-B0BE-6D5171F21837}"/>
              </a:ext>
            </a:extLst>
          </p:cNvPr>
          <p:cNvSpPr txBox="1"/>
          <p:nvPr/>
        </p:nvSpPr>
        <p:spPr>
          <a:xfrm>
            <a:off x="593705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666150-B8E4-0D43-90A9-6E57BEED682D}"/>
              </a:ext>
            </a:extLst>
          </p:cNvPr>
          <p:cNvSpPr txBox="1"/>
          <p:nvPr/>
        </p:nvSpPr>
        <p:spPr>
          <a:xfrm>
            <a:off x="2754042" y="1022512"/>
            <a:ext cx="97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52A29"/>
                </a:solidFill>
              </a:rPr>
              <a:t>ambient (16°C)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C681385-78F9-2E4F-8DCA-354260F333FC}"/>
              </a:ext>
            </a:extLst>
          </p:cNvPr>
          <p:cNvCxnSpPr>
            <a:cxnSpLocks/>
          </p:cNvCxnSpPr>
          <p:nvPr/>
        </p:nvCxnSpPr>
        <p:spPr>
          <a:xfrm flipH="1" flipV="1">
            <a:off x="412114" y="1477715"/>
            <a:ext cx="274320" cy="36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14:cNvPr>
              <p14:cNvContentPartPr/>
              <p14:nvPr/>
            </p14:nvContentPartPr>
            <p14:xfrm>
              <a:off x="2193128" y="2623641"/>
              <a:ext cx="34920" cy="27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128" y="2615001"/>
                <a:ext cx="525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F82E9A-57F7-D144-A3C5-988003185786}"/>
              </a:ext>
            </a:extLst>
          </p:cNvPr>
          <p:cNvGrpSpPr/>
          <p:nvPr/>
        </p:nvGrpSpPr>
        <p:grpSpPr>
          <a:xfrm>
            <a:off x="2211886" y="2539326"/>
            <a:ext cx="150082" cy="181155"/>
            <a:chOff x="2211886" y="2539326"/>
            <a:chExt cx="150082" cy="1811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14:cNvPr>
                <p14:cNvContentPartPr/>
                <p14:nvPr/>
              </p14:nvContentPartPr>
              <p14:xfrm>
                <a:off x="2287088" y="2646681"/>
                <a:ext cx="74880" cy="7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4088" y="2583681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14:cNvPr>
                <p14:cNvContentPartPr/>
                <p14:nvPr/>
              </p14:nvContentPartPr>
              <p14:xfrm>
                <a:off x="2262608" y="269960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9968" y="26366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14:cNvPr>
                <p14:cNvContentPartPr/>
                <p14:nvPr/>
              </p14:nvContentPartPr>
              <p14:xfrm>
                <a:off x="2211886" y="2539326"/>
                <a:ext cx="105840" cy="8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2886" y="2530326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29C18D3-E30C-2942-A827-00183C68825C}"/>
              </a:ext>
            </a:extLst>
          </p:cNvPr>
          <p:cNvSpPr txBox="1"/>
          <p:nvPr/>
        </p:nvSpPr>
        <p:spPr>
          <a:xfrm rot="19785543">
            <a:off x="1599034" y="2223130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429988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Juvenile</a:t>
            </a:r>
          </a:p>
        </p:txBody>
      </p:sp>
      <p:sp>
        <p:nvSpPr>
          <p:cNvPr id="108" name="Donut 107">
            <a:extLst>
              <a:ext uri="{FF2B5EF4-FFF2-40B4-BE49-F238E27FC236}">
                <a16:creationId xmlns:a16="http://schemas.microsoft.com/office/drawing/2014/main" id="{384B1C7D-9BE3-BC47-AC12-D9A3A782FC0D}"/>
              </a:ext>
            </a:extLst>
          </p:cNvPr>
          <p:cNvSpPr/>
          <p:nvPr/>
        </p:nvSpPr>
        <p:spPr>
          <a:xfrm>
            <a:off x="453811" y="481300"/>
            <a:ext cx="2306701" cy="2341349"/>
          </a:xfrm>
          <a:prstGeom prst="donut">
            <a:avLst>
              <a:gd name="adj" fmla="val 9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0D4F30-BB46-E447-95B3-4BC72188FDC8}"/>
              </a:ext>
            </a:extLst>
          </p:cNvPr>
          <p:cNvSpPr txBox="1"/>
          <p:nvPr/>
        </p:nvSpPr>
        <p:spPr>
          <a:xfrm rot="3732571">
            <a:off x="451625" y="1890725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6741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adult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2D8251-FF8A-2140-9C98-B5B29CD10B71}"/>
              </a:ext>
            </a:extLst>
          </p:cNvPr>
          <p:cNvSpPr txBox="1"/>
          <p:nvPr/>
        </p:nvSpPr>
        <p:spPr>
          <a:xfrm rot="2742507">
            <a:off x="1695038" y="803582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458896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Larva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D53BCAF-9CC1-E541-B9D0-502CCB782882}"/>
              </a:ext>
            </a:extLst>
          </p:cNvPr>
          <p:cNvSpPr txBox="1"/>
          <p:nvPr/>
        </p:nvSpPr>
        <p:spPr>
          <a:xfrm rot="18231948">
            <a:off x="513606" y="995238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541192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embryo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E0AD578-FC66-0F4B-BA2B-FBBE83F7ACFD}"/>
              </a:ext>
            </a:extLst>
          </p:cNvPr>
          <p:cNvCxnSpPr>
            <a:cxnSpLocks/>
            <a:stCxn id="115" idx="3"/>
          </p:cNvCxnSpPr>
          <p:nvPr/>
        </p:nvCxnSpPr>
        <p:spPr>
          <a:xfrm flipH="1" flipV="1">
            <a:off x="1015056" y="645740"/>
            <a:ext cx="130242" cy="182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8697A36-C50F-9C48-8CF5-D99CD12CA0A3}"/>
              </a:ext>
            </a:extLst>
          </p:cNvPr>
          <p:cNvCxnSpPr>
            <a:cxnSpLocks/>
          </p:cNvCxnSpPr>
          <p:nvPr/>
        </p:nvCxnSpPr>
        <p:spPr>
          <a:xfrm flipH="1" flipV="1">
            <a:off x="2518219" y="1780834"/>
            <a:ext cx="229375" cy="536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7EA51B0-B9A7-8643-B2BA-EC55FBD039BA}"/>
              </a:ext>
            </a:extLst>
          </p:cNvPr>
          <p:cNvCxnSpPr>
            <a:cxnSpLocks/>
          </p:cNvCxnSpPr>
          <p:nvPr/>
        </p:nvCxnSpPr>
        <p:spPr>
          <a:xfrm flipV="1">
            <a:off x="915294" y="2404617"/>
            <a:ext cx="114620" cy="174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129DD52-C021-6541-A2EC-B8C2EE748F62}"/>
              </a:ext>
            </a:extLst>
          </p:cNvPr>
          <p:cNvSpPr txBox="1"/>
          <p:nvPr/>
        </p:nvSpPr>
        <p:spPr>
          <a:xfrm>
            <a:off x="3674713" y="1514007"/>
            <a:ext cx="126214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24 – 48 hours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9F28EFE-4C0D-3643-AD8E-460C351B7DF5}"/>
              </a:ext>
            </a:extLst>
          </p:cNvPr>
          <p:cNvSpPr txBox="1"/>
          <p:nvPr/>
        </p:nvSpPr>
        <p:spPr>
          <a:xfrm>
            <a:off x="4932202" y="1517157"/>
            <a:ext cx="182958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 few – 72 hours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7B2287B-5304-7A46-B2CA-5972AB536F9A}"/>
              </a:ext>
            </a:extLst>
          </p:cNvPr>
          <p:cNvCxnSpPr>
            <a:cxnSpLocks/>
          </p:cNvCxnSpPr>
          <p:nvPr/>
        </p:nvCxnSpPr>
        <p:spPr>
          <a:xfrm>
            <a:off x="3575820" y="1357419"/>
            <a:ext cx="116122" cy="0"/>
          </a:xfrm>
          <a:prstGeom prst="line">
            <a:avLst/>
          </a:prstGeom>
          <a:ln w="38100">
            <a:solidFill>
              <a:srgbClr val="A5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0B0B44-A070-2A45-B55E-3D90C29B3C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418" t="4299" r="1749" b="1569"/>
          <a:stretch/>
        </p:blipFill>
        <p:spPr>
          <a:xfrm>
            <a:off x="51351" y="3093640"/>
            <a:ext cx="5961343" cy="340467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D3D025-D3D0-7643-A7D8-21E79C777F87}"/>
              </a:ext>
            </a:extLst>
          </p:cNvPr>
          <p:cNvCxnSpPr>
            <a:cxnSpLocks/>
          </p:cNvCxnSpPr>
          <p:nvPr/>
        </p:nvCxnSpPr>
        <p:spPr>
          <a:xfrm flipV="1">
            <a:off x="1067694" y="2557017"/>
            <a:ext cx="114620" cy="174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BCA35F-A5D9-0B4E-AE56-9A4462ED537B}"/>
              </a:ext>
            </a:extLst>
          </p:cNvPr>
          <p:cNvSpPr txBox="1"/>
          <p:nvPr/>
        </p:nvSpPr>
        <p:spPr>
          <a:xfrm>
            <a:off x="4229085" y="6055829"/>
            <a:ext cx="102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AB33-22AB-2449-9A87-9B8ACD81478D}"/>
              </a:ext>
            </a:extLst>
          </p:cNvPr>
          <p:cNvSpPr txBox="1"/>
          <p:nvPr/>
        </p:nvSpPr>
        <p:spPr>
          <a:xfrm>
            <a:off x="5255580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DACADE-9F87-5E42-AD70-4C6477315E81}"/>
              </a:ext>
            </a:extLst>
          </p:cNvPr>
          <p:cNvSpPr txBox="1"/>
          <p:nvPr/>
        </p:nvSpPr>
        <p:spPr>
          <a:xfrm>
            <a:off x="4182207" y="339628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6" name="Picture 25" descr="A picture containing room&#10;&#10;Description automatically generated">
            <a:extLst>
              <a:ext uri="{FF2B5EF4-FFF2-40B4-BE49-F238E27FC236}">
                <a16:creationId xmlns:a16="http://schemas.microsoft.com/office/drawing/2014/main" id="{19E7F8F7-A6F8-9642-AB0E-7322C216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4" t="22345" r="22334" b="12064"/>
          <a:stretch/>
        </p:blipFill>
        <p:spPr>
          <a:xfrm>
            <a:off x="1" y="3660492"/>
            <a:ext cx="4275550" cy="3098273"/>
          </a:xfrm>
          <a:prstGeom prst="rect">
            <a:avLst/>
          </a:prstGeom>
        </p:spPr>
      </p:pic>
      <p:pic>
        <p:nvPicPr>
          <p:cNvPr id="27" name="Picture 26" descr="A picture containing room&#10;&#10;Description automatically generated">
            <a:extLst>
              <a:ext uri="{FF2B5EF4-FFF2-40B4-BE49-F238E27FC236}">
                <a16:creationId xmlns:a16="http://schemas.microsoft.com/office/drawing/2014/main" id="{E5CA2E2B-4EDF-9448-B91E-B0678AFE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6" t="87387" r="23359" b="7065"/>
          <a:stretch/>
        </p:blipFill>
        <p:spPr>
          <a:xfrm>
            <a:off x="1106906" y="3419302"/>
            <a:ext cx="3077468" cy="262037"/>
          </a:xfrm>
          <a:prstGeom prst="rect">
            <a:avLst/>
          </a:prstGeom>
        </p:spPr>
      </p:pic>
      <p:pic>
        <p:nvPicPr>
          <p:cNvPr id="28" name="Picture 27" descr="A picture containing room&#10;&#10;Description automatically generated">
            <a:extLst>
              <a:ext uri="{FF2B5EF4-FFF2-40B4-BE49-F238E27FC236}">
                <a16:creationId xmlns:a16="http://schemas.microsoft.com/office/drawing/2014/main" id="{E197137F-A4FA-5344-B127-61837250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1" r="71010" b="87890"/>
          <a:stretch/>
        </p:blipFill>
        <p:spPr>
          <a:xfrm>
            <a:off x="4215638" y="5477481"/>
            <a:ext cx="1015919" cy="653860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F8082-DA4B-1641-8A03-451B5E641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69" r="5724" b="9053"/>
          <a:stretch/>
        </p:blipFill>
        <p:spPr>
          <a:xfrm>
            <a:off x="5185742" y="1912332"/>
            <a:ext cx="6942757" cy="481452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4C3B865-7BB1-AA47-BD44-32C43C8ABD4A}"/>
              </a:ext>
            </a:extLst>
          </p:cNvPr>
          <p:cNvSpPr txBox="1"/>
          <p:nvPr/>
        </p:nvSpPr>
        <p:spPr>
          <a:xfrm>
            <a:off x="6628964" y="187730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B72BD3-6C3F-2E41-8824-D9473B5FAFD4}"/>
              </a:ext>
            </a:extLst>
          </p:cNvPr>
          <p:cNvGrpSpPr/>
          <p:nvPr/>
        </p:nvGrpSpPr>
        <p:grpSpPr>
          <a:xfrm>
            <a:off x="5614228" y="541200"/>
            <a:ext cx="1447800" cy="798819"/>
            <a:chOff x="6096000" y="1639582"/>
            <a:chExt cx="1447800" cy="798819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43EBB55-A81E-CB48-83D5-B19BB988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9" t="12553" r="73702" b="80376"/>
            <a:stretch/>
          </p:blipFill>
          <p:spPr>
            <a:xfrm>
              <a:off x="6096000" y="1917701"/>
              <a:ext cx="1447800" cy="520700"/>
            </a:xfrm>
            <a:prstGeom prst="rect">
              <a:avLst/>
            </a:prstGeom>
          </p:spPr>
        </p:pic>
        <p:pic>
          <p:nvPicPr>
            <p:cNvPr id="61" name="Picture 6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BCD800E-AEE0-CD4C-BD4A-98C99EA93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9" t="1171" r="73702" b="94649"/>
            <a:stretch/>
          </p:blipFill>
          <p:spPr>
            <a:xfrm>
              <a:off x="6096000" y="1639582"/>
              <a:ext cx="1447800" cy="30777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6D5281D-0192-1346-8730-6A526A84769C}"/>
              </a:ext>
            </a:extLst>
          </p:cNvPr>
          <p:cNvSpPr txBox="1"/>
          <p:nvPr/>
        </p:nvSpPr>
        <p:spPr>
          <a:xfrm>
            <a:off x="5695201" y="1391914"/>
            <a:ext cx="1447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C432C8-4C84-764C-B445-6B455A1CC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535"/>
          <a:stretch/>
        </p:blipFill>
        <p:spPr>
          <a:xfrm>
            <a:off x="4133892" y="3759454"/>
            <a:ext cx="1043475" cy="9462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3177DF-354C-E04D-9F65-528AAB2DA5AC}"/>
              </a:ext>
            </a:extLst>
          </p:cNvPr>
          <p:cNvSpPr txBox="1"/>
          <p:nvPr/>
        </p:nvSpPr>
        <p:spPr>
          <a:xfrm>
            <a:off x="4712650" y="4120326"/>
            <a:ext cx="86081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5754CE-D6FB-8846-8850-4E09F4A22E74}"/>
              </a:ext>
            </a:extLst>
          </p:cNvPr>
          <p:cNvGrpSpPr/>
          <p:nvPr/>
        </p:nvGrpSpPr>
        <p:grpSpPr>
          <a:xfrm>
            <a:off x="7163908" y="1793187"/>
            <a:ext cx="1727265" cy="431923"/>
            <a:chOff x="7198945" y="1399912"/>
            <a:chExt cx="1727265" cy="431923"/>
          </a:xfrm>
        </p:grpSpPr>
        <p:pic>
          <p:nvPicPr>
            <p:cNvPr id="31" name="Picture 3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5E54D2C-3CA0-EB43-932D-37DFF61E6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54" t="26350" r="51088" b="71088"/>
            <a:stretch/>
          </p:blipFill>
          <p:spPr>
            <a:xfrm>
              <a:off x="7205334" y="1479707"/>
              <a:ext cx="1631823" cy="3077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3B7331-EF1C-214B-A4B3-799B6D5057C8}"/>
                </a:ext>
              </a:extLst>
            </p:cNvPr>
            <p:cNvSpPr txBox="1"/>
            <p:nvPr/>
          </p:nvSpPr>
          <p:spPr>
            <a:xfrm>
              <a:off x="7198945" y="1400948"/>
              <a:ext cx="6142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pale </a:t>
              </a:r>
            </a:p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yellow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359E3C-2FF9-F146-AB58-4BC84397C3CD}"/>
                </a:ext>
              </a:extLst>
            </p:cNvPr>
            <p:cNvSpPr txBox="1"/>
            <p:nvPr/>
          </p:nvSpPr>
          <p:spPr>
            <a:xfrm>
              <a:off x="8245954" y="1399912"/>
              <a:ext cx="6802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pale purple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DC915D-956C-1646-9193-471A476E430C}"/>
                </a:ext>
              </a:extLst>
            </p:cNvPr>
            <p:cNvSpPr txBox="1"/>
            <p:nvPr/>
          </p:nvSpPr>
          <p:spPr>
            <a:xfrm>
              <a:off x="7718927" y="1503065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salmon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88EF11-95FF-2443-9E62-D1A91D8A5802}"/>
              </a:ext>
            </a:extLst>
          </p:cNvPr>
          <p:cNvGrpSpPr/>
          <p:nvPr/>
        </p:nvGrpSpPr>
        <p:grpSpPr>
          <a:xfrm>
            <a:off x="322845" y="270774"/>
            <a:ext cx="4747688" cy="3044900"/>
            <a:chOff x="623294" y="270774"/>
            <a:chExt cx="4747688" cy="3044900"/>
          </a:xfrm>
        </p:grpSpPr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BC1AF157-2B1E-0F40-93E6-985B5951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94" y="270774"/>
              <a:ext cx="4567350" cy="30449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A95EF4-272C-C946-9A7D-C35F5E8F22E2}"/>
                </a:ext>
              </a:extLst>
            </p:cNvPr>
            <p:cNvSpPr/>
            <p:nvPr/>
          </p:nvSpPr>
          <p:spPr>
            <a:xfrm>
              <a:off x="4489193" y="1468552"/>
              <a:ext cx="455356" cy="558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A3649FA-B0EC-6F46-88B6-A999C765E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18" b="77535"/>
            <a:stretch/>
          </p:blipFill>
          <p:spPr>
            <a:xfrm>
              <a:off x="4283479" y="1340018"/>
              <a:ext cx="1087503" cy="68685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1F25E51-659F-A44D-B8B4-5F026B3B1E38}"/>
              </a:ext>
            </a:extLst>
          </p:cNvPr>
          <p:cNvSpPr txBox="1"/>
          <p:nvPr/>
        </p:nvSpPr>
        <p:spPr>
          <a:xfrm>
            <a:off x="230182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EDCCCA-1CE0-C342-A797-03EF3F9D4C63}"/>
              </a:ext>
            </a:extLst>
          </p:cNvPr>
          <p:cNvSpPr txBox="1"/>
          <p:nvPr/>
        </p:nvSpPr>
        <p:spPr>
          <a:xfrm>
            <a:off x="230182" y="31953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AF2BDE-CFD7-EE46-BFA1-8579A843C82E}"/>
              </a:ext>
            </a:extLst>
          </p:cNvPr>
          <p:cNvSpPr txBox="1"/>
          <p:nvPr/>
        </p:nvSpPr>
        <p:spPr>
          <a:xfrm>
            <a:off x="4595344" y="1408977"/>
            <a:ext cx="86081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</p:spTree>
    <p:extLst>
      <p:ext uri="{BB962C8B-B14F-4D97-AF65-F5344CB8AC3E}">
        <p14:creationId xmlns:p14="http://schemas.microsoft.com/office/powerpoint/2010/main" val="210365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789821CC-1695-BA4B-A8AB-1CD31C47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86"/>
          <a:stretch/>
        </p:blipFill>
        <p:spPr>
          <a:xfrm>
            <a:off x="54335" y="309112"/>
            <a:ext cx="4667135" cy="3831144"/>
          </a:xfrm>
          <a:prstGeom prst="rect">
            <a:avLst/>
          </a:prstGeom>
        </p:spPr>
      </p:pic>
      <p:pic>
        <p:nvPicPr>
          <p:cNvPr id="15" name="Picture 1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0515162-6422-F44A-A73A-13452F86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" y="4441713"/>
            <a:ext cx="12166099" cy="24332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AE8C7A-58FB-0F48-ADF3-AC1BC4760FF2}"/>
              </a:ext>
            </a:extLst>
          </p:cNvPr>
          <p:cNvGrpSpPr/>
          <p:nvPr/>
        </p:nvGrpSpPr>
        <p:grpSpPr>
          <a:xfrm>
            <a:off x="10206672" y="34643"/>
            <a:ext cx="1346315" cy="1505440"/>
            <a:chOff x="10528402" y="880401"/>
            <a:chExt cx="1346315" cy="150544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A212745-6772-B04C-89A3-AFFAE11C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535"/>
            <a:stretch/>
          </p:blipFill>
          <p:spPr>
            <a:xfrm>
              <a:off x="10528402" y="1165010"/>
              <a:ext cx="1346315" cy="12208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19CD9-BA7A-1F41-94BE-3F0338A72DE5}"/>
                </a:ext>
              </a:extLst>
            </p:cNvPr>
            <p:cNvSpPr txBox="1"/>
            <p:nvPr/>
          </p:nvSpPr>
          <p:spPr>
            <a:xfrm>
              <a:off x="10595620" y="8804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dpf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79C6CB-3B38-A64F-8659-21D2AC6BDCB1}"/>
              </a:ext>
            </a:extLst>
          </p:cNvPr>
          <p:cNvSpPr txBox="1"/>
          <p:nvPr/>
        </p:nvSpPr>
        <p:spPr>
          <a:xfrm>
            <a:off x="10583126" y="2430926"/>
            <a:ext cx="134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AC287-4EC7-004B-ABEB-CF65FD9A1187}"/>
              </a:ext>
            </a:extLst>
          </p:cNvPr>
          <p:cNvGrpSpPr/>
          <p:nvPr/>
        </p:nvGrpSpPr>
        <p:grpSpPr>
          <a:xfrm>
            <a:off x="4969866" y="80339"/>
            <a:ext cx="5396014" cy="4264508"/>
            <a:chOff x="5272025" y="651251"/>
            <a:chExt cx="5396014" cy="4264508"/>
          </a:xfrm>
        </p:grpSpPr>
        <p:pic>
          <p:nvPicPr>
            <p:cNvPr id="11" name="Picture 10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2F70DB-F9E2-ED4E-AE2A-143BC939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661" r="7044" b="7501"/>
            <a:stretch/>
          </p:blipFill>
          <p:spPr>
            <a:xfrm>
              <a:off x="5296318" y="880024"/>
              <a:ext cx="5371721" cy="4035735"/>
            </a:xfrm>
            <a:prstGeom prst="rect">
              <a:avLst/>
            </a:prstGeom>
          </p:spPr>
        </p:pic>
        <p:pic>
          <p:nvPicPr>
            <p:cNvPr id="27" name="Picture 26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3DBAB255-C02D-6749-87F2-7C2695C8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282" r="7044" b="3435"/>
            <a:stretch/>
          </p:blipFill>
          <p:spPr>
            <a:xfrm>
              <a:off x="5272025" y="651251"/>
              <a:ext cx="5371721" cy="247506"/>
            </a:xfrm>
            <a:prstGeom prst="rect">
              <a:avLst/>
            </a:prstGeom>
          </p:spPr>
        </p:pic>
      </p:grpSp>
      <p:pic>
        <p:nvPicPr>
          <p:cNvPr id="29" name="Picture 28" descr="A picture containing room&#10;&#10;Description automatically generated">
            <a:extLst>
              <a:ext uri="{FF2B5EF4-FFF2-40B4-BE49-F238E27FC236}">
                <a16:creationId xmlns:a16="http://schemas.microsoft.com/office/drawing/2014/main" id="{10E1806A-5757-1940-89DA-F0AB542B4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91" r="79091" b="85518"/>
          <a:stretch/>
        </p:blipFill>
        <p:spPr>
          <a:xfrm>
            <a:off x="10280714" y="1868318"/>
            <a:ext cx="1865973" cy="570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469" y="205758"/>
            <a:ext cx="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2560"/>
            <a:ext cx="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46B86F-EFF2-AD4C-9DEA-7098D282BA06}"/>
              </a:ext>
            </a:extLst>
          </p:cNvPr>
          <p:cNvSpPr txBox="1"/>
          <p:nvPr/>
        </p:nvSpPr>
        <p:spPr>
          <a:xfrm>
            <a:off x="41469" y="4028284"/>
            <a:ext cx="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71512-EA53-B84F-ADCD-0851DEA75F5F}"/>
              </a:ext>
            </a:extLst>
          </p:cNvPr>
          <p:cNvGrpSpPr/>
          <p:nvPr/>
        </p:nvGrpSpPr>
        <p:grpSpPr>
          <a:xfrm>
            <a:off x="617959" y="382005"/>
            <a:ext cx="1150425" cy="841730"/>
            <a:chOff x="537606" y="358698"/>
            <a:chExt cx="1150425" cy="8417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C7E895-455D-0942-9694-E45C305F1C38}"/>
                </a:ext>
              </a:extLst>
            </p:cNvPr>
            <p:cNvGrpSpPr/>
            <p:nvPr/>
          </p:nvGrpSpPr>
          <p:grpSpPr>
            <a:xfrm>
              <a:off x="537606" y="391466"/>
              <a:ext cx="1150425" cy="808962"/>
              <a:chOff x="4343102" y="1652841"/>
              <a:chExt cx="1150425" cy="80896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93869-1B1B-D747-A8EA-A4B20D0E7344}"/>
                  </a:ext>
                </a:extLst>
              </p:cNvPr>
              <p:cNvSpPr txBox="1"/>
              <p:nvPr/>
            </p:nvSpPr>
            <p:spPr>
              <a:xfrm>
                <a:off x="4481925" y="1652841"/>
                <a:ext cx="80869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 (°C)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939664-F123-D14B-898A-6287C2F220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5303" b="69656"/>
              <a:stretch/>
            </p:blipFill>
            <p:spPr>
              <a:xfrm>
                <a:off x="4343102" y="1877432"/>
                <a:ext cx="1150425" cy="584371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02011-43D8-6646-B65F-FAB84BE063CD}"/>
                </a:ext>
              </a:extLst>
            </p:cNvPr>
            <p:cNvSpPr/>
            <p:nvPr/>
          </p:nvSpPr>
          <p:spPr>
            <a:xfrm>
              <a:off x="617862" y="358698"/>
              <a:ext cx="880714" cy="6895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F59A06B-01D4-8C4D-A1E2-15158992F930}"/>
              </a:ext>
            </a:extLst>
          </p:cNvPr>
          <p:cNvSpPr/>
          <p:nvPr/>
        </p:nvSpPr>
        <p:spPr>
          <a:xfrm>
            <a:off x="2666573" y="4484369"/>
            <a:ext cx="2183558" cy="236309"/>
          </a:xfrm>
          <a:prstGeom prst="rect">
            <a:avLst/>
          </a:prstGeom>
          <a:solidFill>
            <a:srgbClr val="8000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461562-3EB1-A24C-959D-3E81089EE900}"/>
              </a:ext>
            </a:extLst>
          </p:cNvPr>
          <p:cNvSpPr/>
          <p:nvPr/>
        </p:nvSpPr>
        <p:spPr>
          <a:xfrm>
            <a:off x="438149" y="4484370"/>
            <a:ext cx="2183557" cy="236309"/>
          </a:xfrm>
          <a:prstGeom prst="rect">
            <a:avLst/>
          </a:prstGeom>
          <a:solidFill>
            <a:srgbClr val="8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36CE2-2582-5F4F-8BB7-59A3E6288FB3}"/>
              </a:ext>
            </a:extLst>
          </p:cNvPr>
          <p:cNvSpPr/>
          <p:nvPr/>
        </p:nvSpPr>
        <p:spPr>
          <a:xfrm>
            <a:off x="4894998" y="4483285"/>
            <a:ext cx="2183557" cy="241204"/>
          </a:xfrm>
          <a:prstGeom prst="rect">
            <a:avLst/>
          </a:prstGeom>
          <a:solidFill>
            <a:srgbClr val="82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8B62CB-4D75-6F41-8610-7F1F377EC884}"/>
              </a:ext>
            </a:extLst>
          </p:cNvPr>
          <p:cNvSpPr/>
          <p:nvPr/>
        </p:nvSpPr>
        <p:spPr>
          <a:xfrm>
            <a:off x="7123422" y="4484369"/>
            <a:ext cx="2183557" cy="236309"/>
          </a:xfrm>
          <a:prstGeom prst="rect">
            <a:avLst/>
          </a:prstGeom>
          <a:solidFill>
            <a:srgbClr val="7B7C7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35569-4FA1-7945-90D6-8F3CAB702C1F}"/>
              </a:ext>
            </a:extLst>
          </p:cNvPr>
          <p:cNvSpPr/>
          <p:nvPr/>
        </p:nvSpPr>
        <p:spPr>
          <a:xfrm>
            <a:off x="9352585" y="4485733"/>
            <a:ext cx="2183557" cy="2349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25EC07-B7C8-604F-B803-6A630251CDF4}"/>
              </a:ext>
            </a:extLst>
          </p:cNvPr>
          <p:cNvSpPr txBox="1"/>
          <p:nvPr/>
        </p:nvSpPr>
        <p:spPr>
          <a:xfrm>
            <a:off x="10134588" y="4432111"/>
            <a:ext cx="73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952267-9C07-2E4B-82A1-BCA50CA29163}"/>
              </a:ext>
            </a:extLst>
          </p:cNvPr>
          <p:cNvSpPr txBox="1"/>
          <p:nvPr/>
        </p:nvSpPr>
        <p:spPr>
          <a:xfrm>
            <a:off x="10980942" y="751986"/>
            <a:ext cx="115256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</p:spTree>
    <p:extLst>
      <p:ext uri="{BB962C8B-B14F-4D97-AF65-F5344CB8AC3E}">
        <p14:creationId xmlns:p14="http://schemas.microsoft.com/office/powerpoint/2010/main" val="359502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EAEC05F-E81F-A54E-A8E1-4DA0F96D825C}"/>
              </a:ext>
            </a:extLst>
          </p:cNvPr>
          <p:cNvSpPr txBox="1"/>
          <p:nvPr/>
        </p:nvSpPr>
        <p:spPr>
          <a:xfrm>
            <a:off x="1629981" y="114345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44C49D-51A2-2D45-92E9-856540955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6" b="6667"/>
          <a:stretch/>
        </p:blipFill>
        <p:spPr>
          <a:xfrm>
            <a:off x="105231" y="1100375"/>
            <a:ext cx="7515521" cy="56975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22F2F2-A190-0F44-BF28-5B315FFC01CC}"/>
              </a:ext>
            </a:extLst>
          </p:cNvPr>
          <p:cNvGrpSpPr/>
          <p:nvPr/>
        </p:nvGrpSpPr>
        <p:grpSpPr>
          <a:xfrm>
            <a:off x="44244" y="59755"/>
            <a:ext cx="1697359" cy="850666"/>
            <a:chOff x="257631" y="1327326"/>
            <a:chExt cx="1697359" cy="850666"/>
          </a:xfrm>
        </p:grpSpPr>
        <p:pic>
          <p:nvPicPr>
            <p:cNvPr id="22" name="Picture 21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D0CE10DF-2BF2-2F4A-BEFF-421D12BBA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2" t="15094" r="73887" b="78302"/>
            <a:stretch/>
          </p:blipFill>
          <p:spPr>
            <a:xfrm>
              <a:off x="257632" y="1562039"/>
              <a:ext cx="1697358" cy="615953"/>
            </a:xfrm>
            <a:prstGeom prst="rect">
              <a:avLst/>
            </a:prstGeom>
          </p:spPr>
        </p:pic>
        <p:pic>
          <p:nvPicPr>
            <p:cNvPr id="24" name="Picture 2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4920376-E02E-7744-BD38-067233072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2" t="676" r="73887" b="95793"/>
            <a:stretch/>
          </p:blipFill>
          <p:spPr>
            <a:xfrm>
              <a:off x="257631" y="1327326"/>
              <a:ext cx="1697359" cy="3293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DEE361-BFD8-E04F-8258-301DF85E98BB}"/>
              </a:ext>
            </a:extLst>
          </p:cNvPr>
          <p:cNvSpPr txBox="1"/>
          <p:nvPr/>
        </p:nvSpPr>
        <p:spPr>
          <a:xfrm>
            <a:off x="105231" y="842821"/>
            <a:ext cx="169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1DAF-007D-714D-83FA-EE96E3AE4947}"/>
              </a:ext>
            </a:extLst>
          </p:cNvPr>
          <p:cNvSpPr txBox="1"/>
          <p:nvPr/>
        </p:nvSpPr>
        <p:spPr>
          <a:xfrm>
            <a:off x="1536660" y="106650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6C1DEF-D095-6741-BBBE-5A068D83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9" y="549592"/>
            <a:ext cx="2155835" cy="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458F493-DC2A-C84C-956E-F258B864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50"/>
          <a:stretch/>
        </p:blipFill>
        <p:spPr>
          <a:xfrm>
            <a:off x="67548" y="411342"/>
            <a:ext cx="4643835" cy="379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019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FE8AC-B127-2048-9B9A-15EE9B8639C8}"/>
              </a:ext>
            </a:extLst>
          </p:cNvPr>
          <p:cNvGrpSpPr/>
          <p:nvPr/>
        </p:nvGrpSpPr>
        <p:grpSpPr>
          <a:xfrm>
            <a:off x="3751410" y="491068"/>
            <a:ext cx="959975" cy="750446"/>
            <a:chOff x="3852128" y="543113"/>
            <a:chExt cx="959975" cy="7504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44D6A8B-57C8-F24A-8E18-6158549B6A40}"/>
                </a:ext>
              </a:extLst>
            </p:cNvPr>
            <p:cNvGrpSpPr/>
            <p:nvPr/>
          </p:nvGrpSpPr>
          <p:grpSpPr>
            <a:xfrm>
              <a:off x="3852128" y="587837"/>
              <a:ext cx="959975" cy="705722"/>
              <a:chOff x="4275146" y="1652841"/>
              <a:chExt cx="959975" cy="70572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CE475D6-5944-BC4B-B4B8-C03CA6292211}"/>
                  </a:ext>
                </a:extLst>
              </p:cNvPr>
              <p:cNvSpPr txBox="1"/>
              <p:nvPr/>
            </p:nvSpPr>
            <p:spPr>
              <a:xfrm>
                <a:off x="4380051" y="1652841"/>
                <a:ext cx="72664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 (°C)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62958C2-E148-B54B-ABFC-502B8627A8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5303" b="69656"/>
              <a:stretch/>
            </p:blipFill>
            <p:spPr>
              <a:xfrm>
                <a:off x="4275146" y="1870933"/>
                <a:ext cx="959975" cy="487630"/>
              </a:xfrm>
              <a:prstGeom prst="rect">
                <a:avLst/>
              </a:prstGeom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164CFF-ED3F-824C-9B2A-6AEEA197248E}"/>
                </a:ext>
              </a:extLst>
            </p:cNvPr>
            <p:cNvSpPr/>
            <p:nvPr/>
          </p:nvSpPr>
          <p:spPr>
            <a:xfrm>
              <a:off x="3899441" y="543113"/>
              <a:ext cx="815459" cy="64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FF15F1-BD9F-C346-AA65-D1E386976309}"/>
              </a:ext>
            </a:extLst>
          </p:cNvPr>
          <p:cNvGrpSpPr/>
          <p:nvPr/>
        </p:nvGrpSpPr>
        <p:grpSpPr>
          <a:xfrm>
            <a:off x="4861424" y="709464"/>
            <a:ext cx="7094247" cy="4681933"/>
            <a:chOff x="5103562" y="709464"/>
            <a:chExt cx="7094247" cy="4681933"/>
          </a:xfrm>
        </p:grpSpPr>
        <p:pic>
          <p:nvPicPr>
            <p:cNvPr id="33" name="Picture 32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F6E5FC20-6476-524F-9DB1-B6D203271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8745" t="6529" r="78743" b="83685"/>
            <a:stretch/>
          </p:blipFill>
          <p:spPr>
            <a:xfrm>
              <a:off x="10225662" y="2904595"/>
              <a:ext cx="1972147" cy="6432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332C94-89F9-9E4B-8381-35887A8ED7E3}"/>
                </a:ext>
              </a:extLst>
            </p:cNvPr>
            <p:cNvSpPr txBox="1"/>
            <p:nvPr/>
          </p:nvSpPr>
          <p:spPr>
            <a:xfrm>
              <a:off x="10923268" y="3429000"/>
              <a:ext cx="11967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NSAF value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autoscaled by row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33E26B-AD42-B242-A852-E996A83D2A5D}"/>
                </a:ext>
              </a:extLst>
            </p:cNvPr>
            <p:cNvGrpSpPr/>
            <p:nvPr/>
          </p:nvGrpSpPr>
          <p:grpSpPr>
            <a:xfrm>
              <a:off x="5103562" y="709464"/>
              <a:ext cx="5825118" cy="4681933"/>
              <a:chOff x="5258542" y="709464"/>
              <a:chExt cx="5825118" cy="4681933"/>
            </a:xfrm>
          </p:grpSpPr>
          <p:pic>
            <p:nvPicPr>
              <p:cNvPr id="5" name="Picture 4" descr="A picture containing room&#10;&#10;Description automatically generated">
                <a:extLst>
                  <a:ext uri="{FF2B5EF4-FFF2-40B4-BE49-F238E27FC236}">
                    <a16:creationId xmlns:a16="http://schemas.microsoft.com/office/drawing/2014/main" id="{A9FB6399-35AC-5341-9E4F-4B8B1CEFB2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2608" r="7179" b="7692"/>
              <a:stretch/>
            </p:blipFill>
            <p:spPr>
              <a:xfrm>
                <a:off x="5263954" y="1021278"/>
                <a:ext cx="5819706" cy="4370119"/>
              </a:xfrm>
              <a:prstGeom prst="rect">
                <a:avLst/>
              </a:prstGeom>
            </p:spPr>
          </p:pic>
          <p:pic>
            <p:nvPicPr>
              <p:cNvPr id="30" name="Picture 29" descr="A picture containing room&#10;&#10;Description automatically generated">
                <a:extLst>
                  <a:ext uri="{FF2B5EF4-FFF2-40B4-BE49-F238E27FC236}">
                    <a16:creationId xmlns:a16="http://schemas.microsoft.com/office/drawing/2014/main" id="{9F8A2262-6BD8-0A41-8D81-784ABB982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2007" r="7179" b="3020"/>
              <a:stretch/>
            </p:blipFill>
            <p:spPr>
              <a:xfrm>
                <a:off x="5258542" y="709464"/>
                <a:ext cx="5819706" cy="311814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98E285-6A1E-FD48-A524-62F55B755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28" b="72172"/>
            <a:stretch/>
          </p:blipFill>
          <p:spPr>
            <a:xfrm>
              <a:off x="10905439" y="1020216"/>
              <a:ext cx="990482" cy="105093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2AE0D72-C414-DC47-B1A3-77A233CF8814}"/>
              </a:ext>
            </a:extLst>
          </p:cNvPr>
          <p:cNvSpPr txBox="1"/>
          <p:nvPr/>
        </p:nvSpPr>
        <p:spPr>
          <a:xfrm>
            <a:off x="10567150" y="69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BF1CA7-8141-2C46-881E-EACA4EAA61E2}"/>
              </a:ext>
            </a:extLst>
          </p:cNvPr>
          <p:cNvSpPr txBox="1"/>
          <p:nvPr/>
        </p:nvSpPr>
        <p:spPr>
          <a:xfrm>
            <a:off x="11197438" y="1379428"/>
            <a:ext cx="86081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E1AC22E-E500-E44E-8AD3-CE4F7FCB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3" y="4480255"/>
            <a:ext cx="4684470" cy="234223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8F72AEA-6384-8F46-A22F-2D927099AE11}"/>
              </a:ext>
            </a:extLst>
          </p:cNvPr>
          <p:cNvSpPr/>
          <p:nvPr/>
        </p:nvSpPr>
        <p:spPr>
          <a:xfrm>
            <a:off x="707785" y="4521274"/>
            <a:ext cx="1746504" cy="231394"/>
          </a:xfrm>
          <a:prstGeom prst="rect">
            <a:avLst/>
          </a:prstGeom>
          <a:solidFill>
            <a:srgbClr val="239E7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E38F9D-215C-564C-B8E7-1343D5D73B58}"/>
              </a:ext>
            </a:extLst>
          </p:cNvPr>
          <p:cNvSpPr/>
          <p:nvPr/>
        </p:nvSpPr>
        <p:spPr>
          <a:xfrm>
            <a:off x="2495723" y="4519877"/>
            <a:ext cx="1746504" cy="231394"/>
          </a:xfrm>
          <a:prstGeom prst="rect">
            <a:avLst/>
          </a:prstGeom>
          <a:solidFill>
            <a:srgbClr val="FF810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9C74A8-F418-8842-AE9C-B5FA56E39FE9}"/>
              </a:ext>
            </a:extLst>
          </p:cNvPr>
          <p:cNvSpPr txBox="1"/>
          <p:nvPr/>
        </p:nvSpPr>
        <p:spPr>
          <a:xfrm>
            <a:off x="41019" y="419746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4092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DC55F-DC60-2549-9CF1-20D897C5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73" r="5202" b="7681"/>
          <a:stretch/>
        </p:blipFill>
        <p:spPr>
          <a:xfrm>
            <a:off x="176421" y="1284524"/>
            <a:ext cx="6968962" cy="5607692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ABDDC-C441-9443-B198-497C8909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76"/>
          <a:stretch/>
        </p:blipFill>
        <p:spPr>
          <a:xfrm>
            <a:off x="2155854" y="560697"/>
            <a:ext cx="1637139" cy="779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D1E9C-0429-B643-AA70-590C131D2784}"/>
              </a:ext>
            </a:extLst>
          </p:cNvPr>
          <p:cNvSpPr txBox="1"/>
          <p:nvPr/>
        </p:nvSpPr>
        <p:spPr>
          <a:xfrm>
            <a:off x="127188" y="1021035"/>
            <a:ext cx="155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304D-3E48-FD47-BAA0-ADEF31E42AD6}"/>
              </a:ext>
            </a:extLst>
          </p:cNvPr>
          <p:cNvSpPr txBox="1"/>
          <p:nvPr/>
        </p:nvSpPr>
        <p:spPr>
          <a:xfrm>
            <a:off x="1504752" y="1249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A65FCA-5364-BF42-8B47-96EB807FE83C}"/>
              </a:ext>
            </a:extLst>
          </p:cNvPr>
          <p:cNvGrpSpPr/>
          <p:nvPr/>
        </p:nvGrpSpPr>
        <p:grpSpPr>
          <a:xfrm>
            <a:off x="85582" y="234994"/>
            <a:ext cx="1637139" cy="861990"/>
            <a:chOff x="328821" y="1850729"/>
            <a:chExt cx="1637139" cy="861990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3E0DF-4035-B54C-A400-90EAC22A3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14346" r="71966" b="78706"/>
            <a:stretch/>
          </p:blipFill>
          <p:spPr>
            <a:xfrm>
              <a:off x="328821" y="2128940"/>
              <a:ext cx="1637139" cy="583779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D44AA-024D-E64C-A329-972B8AA7F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888" r="71966" b="93617"/>
            <a:stretch/>
          </p:blipFill>
          <p:spPr>
            <a:xfrm>
              <a:off x="328821" y="1850729"/>
              <a:ext cx="1637139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20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C16D731-B5E4-DA44-91AD-7EE8F6F6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DD2B5-96A3-4142-8881-67E6C29E9230}"/>
              </a:ext>
            </a:extLst>
          </p:cNvPr>
          <p:cNvSpPr txBox="1"/>
          <p:nvPr/>
        </p:nvSpPr>
        <p:spPr>
          <a:xfrm>
            <a:off x="10490827" y="4413728"/>
            <a:ext cx="971420" cy="20774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</p:spTree>
    <p:extLst>
      <p:ext uri="{BB962C8B-B14F-4D97-AF65-F5344CB8AC3E}">
        <p14:creationId xmlns:p14="http://schemas.microsoft.com/office/powerpoint/2010/main" val="367104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24976-7242-9642-9B4D-180B0AF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2" r="6019" b="3560"/>
          <a:stretch/>
        </p:blipFill>
        <p:spPr>
          <a:xfrm>
            <a:off x="135556" y="211756"/>
            <a:ext cx="2885101" cy="257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F4D12-D250-494C-88FE-6A7B1FC9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54" r="7380" b="4421"/>
          <a:stretch/>
        </p:blipFill>
        <p:spPr>
          <a:xfrm>
            <a:off x="3020657" y="211756"/>
            <a:ext cx="2919900" cy="2579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95CCA-83B2-5648-9CA0-6131D243E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r="6395"/>
          <a:stretch/>
        </p:blipFill>
        <p:spPr>
          <a:xfrm>
            <a:off x="6096000" y="243288"/>
            <a:ext cx="2885101" cy="261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8D8A1-3730-134F-B6F9-19B67E93F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72" r="6160"/>
          <a:stretch/>
        </p:blipFill>
        <p:spPr>
          <a:xfrm>
            <a:off x="9136544" y="211756"/>
            <a:ext cx="2919900" cy="2645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335F5-7DA9-214B-85E2-EB9A5379E5EF}"/>
              </a:ext>
            </a:extLst>
          </p:cNvPr>
          <p:cNvSpPr txBox="1"/>
          <p:nvPr/>
        </p:nvSpPr>
        <p:spPr>
          <a:xfrm>
            <a:off x="0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DA571-14FE-BE4A-81D3-4D4C0CCB6AA6}"/>
              </a:ext>
            </a:extLst>
          </p:cNvPr>
          <p:cNvSpPr txBox="1"/>
          <p:nvPr/>
        </p:nvSpPr>
        <p:spPr>
          <a:xfrm>
            <a:off x="2992646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970C-1120-084A-A465-3FCB4BF500A5}"/>
              </a:ext>
            </a:extLst>
          </p:cNvPr>
          <p:cNvSpPr txBox="1"/>
          <p:nvPr/>
        </p:nvSpPr>
        <p:spPr>
          <a:xfrm>
            <a:off x="6036688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6506-C04F-794E-800B-5CAC1943859A}"/>
              </a:ext>
            </a:extLst>
          </p:cNvPr>
          <p:cNvSpPr txBox="1"/>
          <p:nvPr/>
        </p:nvSpPr>
        <p:spPr>
          <a:xfrm>
            <a:off x="9051552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158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EB93ED-2044-7A4E-B2FF-D1A0C5DF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0"/>
            <a:ext cx="2889250" cy="2311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16665E-C900-E848-9BD7-6F50BFF0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1" y="0"/>
            <a:ext cx="2889250" cy="23114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8BEC4A-96EF-CE42-9C9F-75640908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1" y="2273300"/>
            <a:ext cx="2889250" cy="23114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247810-7680-3E4B-9E49-48F2906F0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1" y="2273523"/>
            <a:ext cx="2889251" cy="2311401"/>
          </a:xfrm>
          <a:prstGeom prst="rect">
            <a:avLst/>
          </a:prstGeom>
        </p:spPr>
      </p:pic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4DCEEE2E-7C3C-CC44-964E-7F0CAEBAB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1" y="4584700"/>
            <a:ext cx="2889250" cy="2311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FC32D-2394-7143-9428-E2B6CAB0F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1" y="4585786"/>
            <a:ext cx="2889250" cy="231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A32B8B-925D-3D4F-95C7-EA510EBDFAB8}"/>
              </a:ext>
            </a:extLst>
          </p:cNvPr>
          <p:cNvSpPr txBox="1"/>
          <p:nvPr/>
        </p:nvSpPr>
        <p:spPr>
          <a:xfrm>
            <a:off x="3156432" y="0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B8AC0-067E-DE4E-8175-F5F06D013614}"/>
              </a:ext>
            </a:extLst>
          </p:cNvPr>
          <p:cNvSpPr txBox="1"/>
          <p:nvPr/>
        </p:nvSpPr>
        <p:spPr>
          <a:xfrm>
            <a:off x="3156432" y="2177749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C21CA-6094-F14C-A5ED-059E3C8C6411}"/>
              </a:ext>
            </a:extLst>
          </p:cNvPr>
          <p:cNvSpPr txBox="1"/>
          <p:nvPr/>
        </p:nvSpPr>
        <p:spPr>
          <a:xfrm>
            <a:off x="3156432" y="4521091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190B5-01D5-CC4E-8104-55A862E6F470}"/>
              </a:ext>
            </a:extLst>
          </p:cNvPr>
          <p:cNvSpPr txBox="1"/>
          <p:nvPr/>
        </p:nvSpPr>
        <p:spPr>
          <a:xfrm>
            <a:off x="-30226" y="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FE37F-6432-B541-86AC-06272A76656F}"/>
              </a:ext>
            </a:extLst>
          </p:cNvPr>
          <p:cNvSpPr txBox="1"/>
          <p:nvPr/>
        </p:nvSpPr>
        <p:spPr>
          <a:xfrm>
            <a:off x="-30226" y="21777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28529-C9E8-3A4D-813B-AB1B0B8A11AD}"/>
              </a:ext>
            </a:extLst>
          </p:cNvPr>
          <p:cNvSpPr txBox="1"/>
          <p:nvPr/>
        </p:nvSpPr>
        <p:spPr>
          <a:xfrm>
            <a:off x="-30226" y="4521091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0237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135</Words>
  <Application>Microsoft Macintosh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15</cp:revision>
  <dcterms:created xsi:type="dcterms:W3CDTF">2020-06-05T06:24:34Z</dcterms:created>
  <dcterms:modified xsi:type="dcterms:W3CDTF">2020-10-13T04:35:53Z</dcterms:modified>
</cp:coreProperties>
</file>